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86FF-9269-455C-B721-7DFBBC64770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73FB-9386-4BD2-B433-7869DA3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8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86FF-9269-455C-B721-7DFBBC64770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73FB-9386-4BD2-B433-7869DA3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4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86FF-9269-455C-B721-7DFBBC64770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73FB-9386-4BD2-B433-7869DA3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3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86FF-9269-455C-B721-7DFBBC64770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73FB-9386-4BD2-B433-7869DA3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9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86FF-9269-455C-B721-7DFBBC64770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73FB-9386-4BD2-B433-7869DA3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86FF-9269-455C-B721-7DFBBC64770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73FB-9386-4BD2-B433-7869DA3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2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86FF-9269-455C-B721-7DFBBC64770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73FB-9386-4BD2-B433-7869DA3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2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86FF-9269-455C-B721-7DFBBC64770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73FB-9386-4BD2-B433-7869DA3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93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86FF-9269-455C-B721-7DFBBC64770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73FB-9386-4BD2-B433-7869DA3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9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86FF-9269-455C-B721-7DFBBC64770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73FB-9386-4BD2-B433-7869DA3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51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86FF-9269-455C-B721-7DFBBC64770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73FB-9386-4BD2-B433-7869DA3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0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886FF-9269-455C-B721-7DFBBC64770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173FB-9386-4BD2-B433-7869DA3BB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9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245430" y="2795451"/>
            <a:ext cx="3722914" cy="19594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11480" y="2795450"/>
            <a:ext cx="3455125" cy="107115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5760" y="4271554"/>
            <a:ext cx="3500845" cy="12409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1480" y="5917475"/>
            <a:ext cx="3455125" cy="2612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78085" y="5238207"/>
            <a:ext cx="3690259" cy="12997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81852" y="2795450"/>
            <a:ext cx="3566160" cy="135853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281852" y="4637314"/>
            <a:ext cx="3566160" cy="19006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1480" y="2090057"/>
            <a:ext cx="5558246" cy="1959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31429" y="2090057"/>
            <a:ext cx="5146765" cy="19594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784080" y="1384663"/>
            <a:ext cx="1672046" cy="2090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969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 ghasemkhani</dc:creator>
  <cp:lastModifiedBy>zahra ghasemkhani</cp:lastModifiedBy>
  <cp:revision>3</cp:revision>
  <dcterms:created xsi:type="dcterms:W3CDTF">2024-05-05T10:59:20Z</dcterms:created>
  <dcterms:modified xsi:type="dcterms:W3CDTF">2024-05-06T07:19:44Z</dcterms:modified>
</cp:coreProperties>
</file>